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541288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What Is My Purpose?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17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Stomp box + swinger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680EB1-36F0-0CEC-00E1-79B3F7A135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515105"/>
            <a:ext cx="7025777" cy="379254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What Is My Purpose?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29</a:t>
            </a:r>
          </a:p>
          <a:p>
            <a:r>
              <a:rPr lang="en-US" dirty="0"/>
              <a:t>Targets: 14 USPSA, 1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swinger is activated by the stomp pad and </a:t>
            </a:r>
            <a:r>
              <a:rPr lang="en-US"/>
              <a:t>remains visible at rest.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140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2023-02-23T19:12:03Z</dcterms:modified>
  <cp:category>Shooting</cp:category>
</cp:coreProperties>
</file>

<file path=docProps/thumbnail.jpeg>
</file>